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56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3810-A299-4601-BDCA-FA1A573D7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27FC14-409A-471A-95B2-8F1C47CF2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A7269-BC1C-4C4E-BE6C-D33E8B6AF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2483-6978-4907-A56B-937C559F2BB4}" type="datetimeFigureOut">
              <a:rPr lang="en-GB" smtClean="0"/>
              <a:t>04/04/2021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A3340-CD45-4C4C-AFDF-0CC2E51F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91730-1366-42D4-95C5-8CB3333E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D626-0A95-4E1A-A159-BF6AA991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48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E4ED2-6B2C-4FF2-A735-741B82126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60417-C58F-409F-B55A-F32069DB5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E8764-D91F-4EE3-A02A-8233BC179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2483-6978-4907-A56B-937C559F2BB4}" type="datetimeFigureOut">
              <a:rPr lang="en-GB" smtClean="0"/>
              <a:t>04/04/2021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84F41-78E1-46CA-BBAE-F1E4B6FE6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7ED9E-D2DC-45F9-B07F-553A1723B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D626-0A95-4E1A-A159-BF6AA991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134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336BBD-6D50-4FA9-A5F3-CE4C2A553D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013029-40BE-4751-96AB-51FA4C440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3E18E-B1D9-434F-80BD-CFD895D3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2483-6978-4907-A56B-937C559F2BB4}" type="datetimeFigureOut">
              <a:rPr lang="en-GB" smtClean="0"/>
              <a:t>04/04/2021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FBDF3-DC1E-488E-A51A-A95C027B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206DB-7B03-45BD-B806-8E454E390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D626-0A95-4E1A-A159-BF6AA991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54111-E166-407B-AC32-3F6F0BAEC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B905E-4A78-48E6-90A3-CF128FE0B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7F11D-D647-46C7-90D0-DF97EA5ED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2483-6978-4907-A56B-937C559F2BB4}" type="datetimeFigureOut">
              <a:rPr lang="en-GB" smtClean="0"/>
              <a:t>04/04/2021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9F85F-A3DB-4D52-AC84-E1CC19E47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48886-3AD0-4839-8F77-9CE6213DE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D626-0A95-4E1A-A159-BF6AA991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64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78495-B93B-451B-9259-06E04DA7B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96A5D-3C62-4FFB-981C-32D31C0C6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34785-0F5D-412E-A9E2-FC0924468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2483-6978-4907-A56B-937C559F2BB4}" type="datetimeFigureOut">
              <a:rPr lang="en-GB" smtClean="0"/>
              <a:t>04/04/2021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5EF54-8E7B-42F8-942E-0BCFC534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7AF6E-20DD-46B3-A40F-E3BB8E35F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D626-0A95-4E1A-A159-BF6AA991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45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7F0C8-0D5E-439E-A499-FB1CF46C2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959B0-CBC1-44AB-8BF4-D8AE4AC7D5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9E478-CE3F-4BFB-8B32-07EFFA2799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9FA5F-A3E9-41F4-8F13-0E63D0B01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2483-6978-4907-A56B-937C559F2BB4}" type="datetimeFigureOut">
              <a:rPr lang="en-GB" smtClean="0"/>
              <a:t>04/04/2021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B2B28C-AE96-4231-B45F-F311BD11D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B38F4-34C6-45AF-83DF-C91C0C4CC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D626-0A95-4E1A-A159-BF6AA991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93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CE7AE-4C23-4585-8EBD-5C2D0D72F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1B7FC-5A75-48E4-BCBA-72175677F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83666-77CE-41AC-A2FD-CEFF7B091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287F1-402F-445A-9E03-6015EA6EB4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6998F8-0EA6-43DB-B3F9-FDFCE7C000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2541B7-E354-40B2-8A8F-6A13234D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2483-6978-4907-A56B-937C559F2BB4}" type="datetimeFigureOut">
              <a:rPr lang="en-GB" smtClean="0"/>
              <a:t>04/04/2021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B15BCC-8D5D-49CD-AE85-A7EAA6C50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52320A-D3A4-4071-B889-359A7B5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D626-0A95-4E1A-A159-BF6AA991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10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BECC5-92E0-4FCB-BB97-7F34B33B5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A310B-FB39-4663-AA3F-5BFC457D6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2483-6978-4907-A56B-937C559F2BB4}" type="datetimeFigureOut">
              <a:rPr lang="en-GB" smtClean="0"/>
              <a:t>04/04/2021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54C464-6B1F-4D33-B1BF-CB546EBEB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46F8F1-8F55-4931-B085-9F6D26053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D626-0A95-4E1A-A159-BF6AA991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04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38E2D9-FF70-4B6E-9A83-3A465F403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2483-6978-4907-A56B-937C559F2BB4}" type="datetimeFigureOut">
              <a:rPr lang="en-GB" smtClean="0"/>
              <a:t>04/04/2021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765E12-D403-456F-B2AB-55940A721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9BB67C-105A-44C3-8AC4-72765338D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D626-0A95-4E1A-A159-BF6AA991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79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EA5A5-36AF-4C6F-9D70-39221842B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F4E1C-B4CC-4895-BB48-9A1BB1433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6F978E-7A93-4113-81F6-EA8E612BB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16F3F-5DA7-473C-9507-521BB57C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2483-6978-4907-A56B-937C559F2BB4}" type="datetimeFigureOut">
              <a:rPr lang="en-GB" smtClean="0"/>
              <a:t>04/04/2021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70846-6893-46EA-8B35-DDF4FAA8D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88DF7D-7032-470A-B528-97A292CF4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D626-0A95-4E1A-A159-BF6AA991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74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0C5EC-1DCB-44B3-AE0D-8F6969468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A630C8-57A9-4F8C-BEA9-5318FEFC2E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9525CC-A52D-4A92-9A1E-AF4D9F94B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746F8-AF57-4616-BCC9-84BAF0277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2483-6978-4907-A56B-937C559F2BB4}" type="datetimeFigureOut">
              <a:rPr lang="en-GB" smtClean="0"/>
              <a:t>04/04/2021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C363D0-37D0-4101-A279-22F3F8D9D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0F444-FB24-4A54-9ADB-B56BAE7C5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D626-0A95-4E1A-A159-BF6AA991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302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65ADDC-89F6-4DC6-90D2-B7F13AAD3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05043-F87F-4D87-9503-AA7FE1A69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5BA54-5706-4CEC-BE02-A43907A17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A2483-6978-4907-A56B-937C559F2BB4}" type="datetimeFigureOut">
              <a:rPr lang="en-GB" smtClean="0"/>
              <a:t>04/04/2021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0D772-ECDD-4D13-8D6A-B329BC3F4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A924F-EBCF-485D-A210-9420F8D636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7D626-0A95-4E1A-A159-BF6AA991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05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A0FEF0C0-5D23-4117-A3A1-4CAB25D760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62D123-5B58-4EA3-877E-5DA1CB591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0021" y="217488"/>
            <a:ext cx="6393353" cy="1195676"/>
          </a:xfrm>
        </p:spPr>
        <p:txBody>
          <a:bodyPr anchor="t">
            <a:normAutofit/>
          </a:bodyPr>
          <a:lstStyle/>
          <a:p>
            <a:pPr algn="r"/>
            <a: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See! What a morning!</a:t>
            </a:r>
            <a:b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24:1-12</a:t>
            </a:r>
          </a:p>
        </p:txBody>
      </p:sp>
    </p:spTree>
    <p:extLst>
      <p:ext uri="{BB962C8B-B14F-4D97-AF65-F5344CB8AC3E}">
        <p14:creationId xmlns:p14="http://schemas.microsoft.com/office/powerpoint/2010/main" val="685677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A0FEF0C0-5D23-4117-A3A1-4CAB25D760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62D123-5B58-4EA3-877E-5DA1CB591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217488"/>
            <a:ext cx="5667375" cy="1062612"/>
          </a:xfrm>
        </p:spPr>
        <p:txBody>
          <a:bodyPr anchor="t">
            <a:normAutofit/>
          </a:bodyPr>
          <a:lstStyle/>
          <a:p>
            <a:pPr algn="r"/>
            <a: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See! What a morning!</a:t>
            </a:r>
            <a:b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24:1-12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4BA7E-A260-4DE8-ADCA-FB906A99F76C}"/>
              </a:ext>
            </a:extLst>
          </p:cNvPr>
          <p:cNvSpPr txBox="1"/>
          <p:nvPr/>
        </p:nvSpPr>
        <p:spPr>
          <a:xfrm>
            <a:off x="352425" y="1238250"/>
            <a:ext cx="1151572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“If Christ has not been raised, your faith is futile; you are still in your sins”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Cor. 15:17). </a:t>
            </a:r>
          </a:p>
          <a:p>
            <a:endParaRPr lang="en-GB" sz="2400" b="1" kern="1400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indent="-542925">
              <a:buFont typeface="+mj-lt"/>
              <a:buAutoNum type="arabicPeriod"/>
            </a:pPr>
            <a:r>
              <a:rPr lang="en-GB" sz="32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fact, not feelings!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Resurrection Day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Moved s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tone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Empty tomb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Angel’s testimony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predictions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Women’s testimony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Doubting disciples</a:t>
            </a:r>
            <a:endParaRPr lang="en-GB" sz="28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57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A0FEF0C0-5D23-4117-A3A1-4CAB25D760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62D123-5B58-4EA3-877E-5DA1CB591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217488"/>
            <a:ext cx="5667375" cy="1020762"/>
          </a:xfrm>
        </p:spPr>
        <p:txBody>
          <a:bodyPr anchor="t">
            <a:normAutofit/>
          </a:bodyPr>
          <a:lstStyle/>
          <a:p>
            <a:pPr algn="r"/>
            <a: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See! What a morning!</a:t>
            </a:r>
            <a:b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24:1-12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4BA7E-A260-4DE8-ADCA-FB906A99F76C}"/>
              </a:ext>
            </a:extLst>
          </p:cNvPr>
          <p:cNvSpPr txBox="1"/>
          <p:nvPr/>
        </p:nvSpPr>
        <p:spPr>
          <a:xfrm>
            <a:off x="352425" y="1238250"/>
            <a:ext cx="115157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“If Christ has not been raised, your faith is futile; you are still in your sins”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Cor. 15:17). </a:t>
            </a:r>
          </a:p>
          <a:p>
            <a:endParaRPr lang="en-GB" sz="2400" b="1" kern="1400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indent="-542925">
              <a:buFont typeface="+mj-lt"/>
              <a:buAutoNum type="arabicPeriod"/>
            </a:pPr>
            <a:r>
              <a:rPr lang="en-GB" sz="32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fact, not feelings!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Resurrection Day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Moved s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tone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Empty tomb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Angel’s testimony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predictions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Women’s testimony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Doubting disciples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Linen graveclothes</a:t>
            </a:r>
            <a:endParaRPr lang="en-GB" sz="28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27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A0FEF0C0-5D23-4117-A3A1-4CAB25D760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62D123-5B58-4EA3-877E-5DA1CB591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217488"/>
            <a:ext cx="5667375" cy="1104236"/>
          </a:xfrm>
        </p:spPr>
        <p:txBody>
          <a:bodyPr anchor="t">
            <a:normAutofit/>
          </a:bodyPr>
          <a:lstStyle/>
          <a:p>
            <a:pPr algn="r"/>
            <a: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See! What a morning!</a:t>
            </a:r>
            <a:b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24:1-12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4BA7E-A260-4DE8-ADCA-FB906A99F76C}"/>
              </a:ext>
            </a:extLst>
          </p:cNvPr>
          <p:cNvSpPr txBox="1"/>
          <p:nvPr/>
        </p:nvSpPr>
        <p:spPr>
          <a:xfrm>
            <a:off x="352425" y="1238250"/>
            <a:ext cx="1151572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“If Christ has not been raised, your faith is futile; you are still in your sins”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Cor. 15:17). </a:t>
            </a:r>
          </a:p>
          <a:p>
            <a:endParaRPr lang="en-GB" sz="2400" b="1" kern="1400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indent="-542925">
              <a:buFont typeface="+mj-lt"/>
              <a:buAutoNum type="arabi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fact, not feelings!</a:t>
            </a:r>
          </a:p>
          <a:p>
            <a:pPr marL="542925" indent="-542925">
              <a:buFont typeface="+mj-lt"/>
              <a:buAutoNum type="arabicPeriod"/>
            </a:pPr>
            <a:r>
              <a:rPr lang="en-GB" sz="32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need for faith in the risen Christ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18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A0FEF0C0-5D23-4117-A3A1-4CAB25D760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62D123-5B58-4EA3-877E-5DA1CB591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217488"/>
            <a:ext cx="5667375" cy="1095923"/>
          </a:xfrm>
        </p:spPr>
        <p:txBody>
          <a:bodyPr anchor="t">
            <a:normAutofit/>
          </a:bodyPr>
          <a:lstStyle/>
          <a:p>
            <a:pPr algn="r"/>
            <a: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See! What a morning!</a:t>
            </a:r>
            <a:b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24:1-12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4BA7E-A260-4DE8-ADCA-FB906A99F76C}"/>
              </a:ext>
            </a:extLst>
          </p:cNvPr>
          <p:cNvSpPr txBox="1"/>
          <p:nvPr/>
        </p:nvSpPr>
        <p:spPr>
          <a:xfrm>
            <a:off x="352425" y="1238250"/>
            <a:ext cx="115157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“If Christ has not been raised, your faith is futile; you are still in your sins”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Cor. 15:17). </a:t>
            </a:r>
          </a:p>
          <a:p>
            <a:endParaRPr lang="en-GB" sz="2400" b="1" kern="1400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indent="-542925">
              <a:buFont typeface="+mj-lt"/>
              <a:buAutoNum type="arabi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fact, not feelings!</a:t>
            </a:r>
          </a:p>
          <a:p>
            <a:pPr marL="542925" indent="-542925">
              <a:buFont typeface="+mj-lt"/>
              <a:buAutoNum type="arabicPeriod"/>
            </a:pPr>
            <a:r>
              <a:rPr lang="en-GB" sz="32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need for faith in the risen Christ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 not understanding</a:t>
            </a:r>
            <a:endParaRPr lang="en-GB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0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A0FEF0C0-5D23-4117-A3A1-4CAB25D760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62D123-5B58-4EA3-877E-5DA1CB591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217488"/>
            <a:ext cx="5667375" cy="1087610"/>
          </a:xfrm>
        </p:spPr>
        <p:txBody>
          <a:bodyPr anchor="t">
            <a:normAutofit/>
          </a:bodyPr>
          <a:lstStyle/>
          <a:p>
            <a:pPr algn="r"/>
            <a: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See! What a morning!</a:t>
            </a:r>
            <a:b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24:1-12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4BA7E-A260-4DE8-ADCA-FB906A99F76C}"/>
              </a:ext>
            </a:extLst>
          </p:cNvPr>
          <p:cNvSpPr txBox="1"/>
          <p:nvPr/>
        </p:nvSpPr>
        <p:spPr>
          <a:xfrm>
            <a:off x="352425" y="1238250"/>
            <a:ext cx="115157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“If Christ has not been raised, your faith is futile; you are still in your sins”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Cor. 15:17). </a:t>
            </a:r>
          </a:p>
          <a:p>
            <a:endParaRPr lang="en-GB" sz="2400" b="1" kern="1400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indent="-542925">
              <a:buFont typeface="+mj-lt"/>
              <a:buAutoNum type="arabi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fact, not feelings!</a:t>
            </a:r>
          </a:p>
          <a:p>
            <a:pPr marL="542925" indent="-542925">
              <a:buFont typeface="+mj-lt"/>
              <a:buAutoNum type="arabicPeriod"/>
            </a:pPr>
            <a:r>
              <a:rPr lang="en-GB" sz="32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need for faith in the risen Christ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 not understanding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for a “step of faith”</a:t>
            </a:r>
            <a:endParaRPr lang="en-GB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66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A0FEF0C0-5D23-4117-A3A1-4CAB25D760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62D123-5B58-4EA3-877E-5DA1CB591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217488"/>
            <a:ext cx="5667375" cy="1104236"/>
          </a:xfrm>
        </p:spPr>
        <p:txBody>
          <a:bodyPr anchor="t">
            <a:normAutofit/>
          </a:bodyPr>
          <a:lstStyle/>
          <a:p>
            <a:pPr algn="r"/>
            <a: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See! What a morning!</a:t>
            </a:r>
            <a:b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24:1-12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4BA7E-A260-4DE8-ADCA-FB906A99F76C}"/>
              </a:ext>
            </a:extLst>
          </p:cNvPr>
          <p:cNvSpPr txBox="1"/>
          <p:nvPr/>
        </p:nvSpPr>
        <p:spPr>
          <a:xfrm>
            <a:off x="352425" y="1238250"/>
            <a:ext cx="1151572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“If Christ has not been raised, your faith is futile; you are still in your sins”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Cor. 15:17). </a:t>
            </a:r>
          </a:p>
          <a:p>
            <a:endParaRPr lang="en-GB" sz="2400" b="1" kern="1400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indent="-542925">
              <a:buFont typeface="+mj-lt"/>
              <a:buAutoNum type="arabi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fact, not feelings!</a:t>
            </a:r>
          </a:p>
          <a:p>
            <a:pPr marL="542925" indent="-542925">
              <a:buFont typeface="+mj-lt"/>
              <a:buAutoNum type="arabicPeriod"/>
            </a:pPr>
            <a:r>
              <a:rPr lang="en-GB" sz="32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need for faith in the risen Christ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 not understanding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for a “step of faith”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in stages</a:t>
            </a:r>
            <a:endParaRPr lang="en-GB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58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A0FEF0C0-5D23-4117-A3A1-4CAB25D760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62D123-5B58-4EA3-877E-5DA1CB591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217488"/>
            <a:ext cx="5667375" cy="1087610"/>
          </a:xfrm>
        </p:spPr>
        <p:txBody>
          <a:bodyPr anchor="t">
            <a:normAutofit/>
          </a:bodyPr>
          <a:lstStyle/>
          <a:p>
            <a:pPr algn="r"/>
            <a: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See! What a morning!</a:t>
            </a:r>
            <a:b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24:1-12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4BA7E-A260-4DE8-ADCA-FB906A99F76C}"/>
              </a:ext>
            </a:extLst>
          </p:cNvPr>
          <p:cNvSpPr txBox="1"/>
          <p:nvPr/>
        </p:nvSpPr>
        <p:spPr>
          <a:xfrm>
            <a:off x="352425" y="1238250"/>
            <a:ext cx="1151572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“If Christ has not been raised, your faith is futile; you are still in your sins”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Cor. 15:17). </a:t>
            </a:r>
          </a:p>
          <a:p>
            <a:endParaRPr lang="en-GB" sz="2400" b="1" kern="1400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indent="-542925">
              <a:buFont typeface="+mj-lt"/>
              <a:buAutoNum type="arabi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fact, not feelings!</a:t>
            </a:r>
          </a:p>
          <a:p>
            <a:pPr marL="542925" indent="-542925">
              <a:buFont typeface="+mj-lt"/>
              <a:buAutoNum type="arabicPeriod"/>
            </a:pPr>
            <a:r>
              <a:rPr lang="en-GB" sz="32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need for faith in the risen Christ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 not understanding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for a “step of faith”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in stages</a:t>
            </a:r>
          </a:p>
          <a:p>
            <a:pPr marL="0" lvl="1"/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Application:</a:t>
            </a:r>
          </a:p>
        </p:txBody>
      </p:sp>
    </p:spTree>
    <p:extLst>
      <p:ext uri="{BB962C8B-B14F-4D97-AF65-F5344CB8AC3E}">
        <p14:creationId xmlns:p14="http://schemas.microsoft.com/office/powerpoint/2010/main" val="356522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A0FEF0C0-5D23-4117-A3A1-4CAB25D760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62D123-5B58-4EA3-877E-5DA1CB591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217488"/>
            <a:ext cx="5667375" cy="1079297"/>
          </a:xfrm>
        </p:spPr>
        <p:txBody>
          <a:bodyPr anchor="t">
            <a:normAutofit/>
          </a:bodyPr>
          <a:lstStyle/>
          <a:p>
            <a:pPr algn="r"/>
            <a: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See! What a morning!</a:t>
            </a:r>
            <a:b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24:1-12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4BA7E-A260-4DE8-ADCA-FB906A99F76C}"/>
              </a:ext>
            </a:extLst>
          </p:cNvPr>
          <p:cNvSpPr txBox="1"/>
          <p:nvPr/>
        </p:nvSpPr>
        <p:spPr>
          <a:xfrm>
            <a:off x="352425" y="1238250"/>
            <a:ext cx="115157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“If Christ has not been raised, your faith is futile; you are still in your sins”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Cor. 15:17). </a:t>
            </a:r>
          </a:p>
          <a:p>
            <a:endParaRPr lang="en-GB" sz="2400" b="1" kern="1400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indent="-542925">
              <a:buFont typeface="+mj-lt"/>
              <a:buAutoNum type="arabi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fact, not feelings!</a:t>
            </a:r>
          </a:p>
          <a:p>
            <a:pPr marL="542925" indent="-542925">
              <a:buFont typeface="+mj-lt"/>
              <a:buAutoNum type="arabicPeriod"/>
            </a:pPr>
            <a:r>
              <a:rPr lang="en-GB" sz="32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need for faith in the risen Christ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 not understanding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for a “step of faith”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in stages</a:t>
            </a:r>
          </a:p>
          <a:p>
            <a:pPr marL="0" lvl="1"/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Application:</a:t>
            </a:r>
          </a:p>
          <a:p>
            <a:pPr marL="2419350" lvl="1" indent="-628650">
              <a:buFont typeface="+mj-lt"/>
              <a:buAutoNum type="arabicParenR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in Jesus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0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A0FEF0C0-5D23-4117-A3A1-4CAB25D760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62D123-5B58-4EA3-877E-5DA1CB591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217488"/>
            <a:ext cx="5667375" cy="1095923"/>
          </a:xfrm>
        </p:spPr>
        <p:txBody>
          <a:bodyPr anchor="t">
            <a:normAutofit/>
          </a:bodyPr>
          <a:lstStyle/>
          <a:p>
            <a:pPr algn="r"/>
            <a: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See! What a morning!</a:t>
            </a:r>
            <a:b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24:1-12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4BA7E-A260-4DE8-ADCA-FB906A99F76C}"/>
              </a:ext>
            </a:extLst>
          </p:cNvPr>
          <p:cNvSpPr txBox="1"/>
          <p:nvPr/>
        </p:nvSpPr>
        <p:spPr>
          <a:xfrm>
            <a:off x="352425" y="1238250"/>
            <a:ext cx="1151572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“If Christ has not been raised, your faith is futile; you are still in your sins”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Cor. 15:17). </a:t>
            </a:r>
          </a:p>
          <a:p>
            <a:endParaRPr lang="en-GB" sz="2400" b="1" kern="1400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indent="-542925">
              <a:buFont typeface="+mj-lt"/>
              <a:buAutoNum type="arabi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fact, not feelings!</a:t>
            </a:r>
          </a:p>
          <a:p>
            <a:pPr marL="542925" indent="-542925">
              <a:buFont typeface="+mj-lt"/>
              <a:buAutoNum type="arabicPeriod"/>
            </a:pPr>
            <a:r>
              <a:rPr lang="en-GB" sz="32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need for faith in the risen Christ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 not understanding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for a “step of faith”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in stages</a:t>
            </a:r>
          </a:p>
          <a:p>
            <a:pPr marL="0" lvl="1"/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Application:</a:t>
            </a:r>
          </a:p>
          <a:p>
            <a:pPr marL="2419350" lvl="1" indent="-628650">
              <a:buFont typeface="+mj-lt"/>
              <a:buAutoNum type="arabicParenR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in Jesus</a:t>
            </a:r>
          </a:p>
          <a:p>
            <a:pPr marL="2419350" lvl="1" indent="-628650">
              <a:buFont typeface="+mj-lt"/>
              <a:buAutoNum type="arabicParenR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Spiritual check-up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26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A0FEF0C0-5D23-4117-A3A1-4CAB25D760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62D123-5B58-4EA3-877E-5DA1CB591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5083" y="217488"/>
            <a:ext cx="6418291" cy="1137487"/>
          </a:xfrm>
        </p:spPr>
        <p:txBody>
          <a:bodyPr anchor="t">
            <a:normAutofit/>
          </a:bodyPr>
          <a:lstStyle/>
          <a:p>
            <a:pPr algn="r"/>
            <a: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See! What a morning!</a:t>
            </a:r>
            <a:b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24:1-12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4BA7E-A260-4DE8-ADCA-FB906A99F76C}"/>
              </a:ext>
            </a:extLst>
          </p:cNvPr>
          <p:cNvSpPr txBox="1"/>
          <p:nvPr/>
        </p:nvSpPr>
        <p:spPr>
          <a:xfrm>
            <a:off x="352425" y="1238250"/>
            <a:ext cx="1151572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“If Christ has not been raised, your faith is futile; you are still in your sins”</a:t>
            </a:r>
            <a:r>
              <a:rPr lang="en-GB" sz="32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Cor. 15:17). </a:t>
            </a: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1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A0FEF0C0-5D23-4117-A3A1-4CAB25D760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62D123-5B58-4EA3-877E-5DA1CB591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217488"/>
            <a:ext cx="5667375" cy="1129174"/>
          </a:xfrm>
        </p:spPr>
        <p:txBody>
          <a:bodyPr anchor="t">
            <a:normAutofit/>
          </a:bodyPr>
          <a:lstStyle/>
          <a:p>
            <a:pPr algn="r"/>
            <a: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See! What a morning!</a:t>
            </a:r>
            <a:b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24:1-12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4BA7E-A260-4DE8-ADCA-FB906A99F76C}"/>
              </a:ext>
            </a:extLst>
          </p:cNvPr>
          <p:cNvSpPr txBox="1"/>
          <p:nvPr/>
        </p:nvSpPr>
        <p:spPr>
          <a:xfrm>
            <a:off x="352425" y="1238250"/>
            <a:ext cx="115157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“If Christ has not been raised, your faith is futile; you are still in your sins”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Cor. 15:17). </a:t>
            </a:r>
          </a:p>
          <a:p>
            <a:endParaRPr lang="en-GB" sz="2400" b="1" kern="1400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indent="-542925">
              <a:buFont typeface="+mj-lt"/>
              <a:buAutoNum type="arabicPeriod"/>
            </a:pPr>
            <a:r>
              <a:rPr lang="en-GB" sz="32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fact, not feelings!</a:t>
            </a: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62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A0FEF0C0-5D23-4117-A3A1-4CAB25D760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62D123-5B58-4EA3-877E-5DA1CB591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217488"/>
            <a:ext cx="5667375" cy="1104236"/>
          </a:xfrm>
        </p:spPr>
        <p:txBody>
          <a:bodyPr anchor="t">
            <a:normAutofit/>
          </a:bodyPr>
          <a:lstStyle/>
          <a:p>
            <a:pPr algn="r"/>
            <a: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See! What a morning!</a:t>
            </a:r>
            <a:b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24:1-12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4BA7E-A260-4DE8-ADCA-FB906A99F76C}"/>
              </a:ext>
            </a:extLst>
          </p:cNvPr>
          <p:cNvSpPr txBox="1"/>
          <p:nvPr/>
        </p:nvSpPr>
        <p:spPr>
          <a:xfrm>
            <a:off x="352425" y="1238250"/>
            <a:ext cx="1151572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“If Christ has not been raised, your faith is futile; you are still in your sins”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Cor. 15:17). </a:t>
            </a:r>
          </a:p>
          <a:p>
            <a:endParaRPr lang="en-GB" sz="2400" b="1" kern="1400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indent="-542925">
              <a:buFont typeface="+mj-lt"/>
              <a:buAutoNum type="arabicPeriod"/>
            </a:pPr>
            <a:r>
              <a:rPr lang="en-GB" sz="32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fact, not feelings!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Resurrection Day</a:t>
            </a:r>
            <a:endParaRPr lang="en-GB" sz="2800" b="1" kern="1400" dirty="0">
              <a:ln w="6350">
                <a:solidFill>
                  <a:schemeClr val="tx1"/>
                </a:solidFill>
              </a:ln>
              <a:solidFill>
                <a:srgbClr val="C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40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A0FEF0C0-5D23-4117-A3A1-4CAB25D760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62D123-5B58-4EA3-877E-5DA1CB591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217488"/>
            <a:ext cx="5667375" cy="1020762"/>
          </a:xfrm>
        </p:spPr>
        <p:txBody>
          <a:bodyPr anchor="t">
            <a:normAutofit/>
          </a:bodyPr>
          <a:lstStyle/>
          <a:p>
            <a:pPr algn="r"/>
            <a: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See! What a morning!</a:t>
            </a:r>
            <a:b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24:1-12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4BA7E-A260-4DE8-ADCA-FB906A99F76C}"/>
              </a:ext>
            </a:extLst>
          </p:cNvPr>
          <p:cNvSpPr txBox="1"/>
          <p:nvPr/>
        </p:nvSpPr>
        <p:spPr>
          <a:xfrm>
            <a:off x="352425" y="1238250"/>
            <a:ext cx="115157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“If Christ has not been raised, your faith is futile; you are still in your sins”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Cor. 15:17). </a:t>
            </a:r>
          </a:p>
          <a:p>
            <a:endParaRPr lang="en-GB" sz="2400" b="1" kern="1400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indent="-542925">
              <a:buFont typeface="+mj-lt"/>
              <a:buAutoNum type="arabicPeriod"/>
            </a:pPr>
            <a:r>
              <a:rPr lang="en-GB" sz="32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fact, not feelings!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Resurrection Day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Moved s</a:t>
            </a: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tone</a:t>
            </a:r>
            <a:endParaRPr lang="en-GB" sz="2800" b="1" kern="1400" dirty="0">
              <a:ln w="6350">
                <a:solidFill>
                  <a:schemeClr val="tx1"/>
                </a:solidFill>
              </a:ln>
              <a:solidFill>
                <a:srgbClr val="C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63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A0FEF0C0-5D23-4117-A3A1-4CAB25D760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62D123-5B58-4EA3-877E-5DA1CB591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217488"/>
            <a:ext cx="5667375" cy="1079297"/>
          </a:xfrm>
        </p:spPr>
        <p:txBody>
          <a:bodyPr anchor="t">
            <a:normAutofit/>
          </a:bodyPr>
          <a:lstStyle/>
          <a:p>
            <a:pPr algn="r"/>
            <a: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See! What a morning!</a:t>
            </a:r>
            <a:b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24:1-12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4BA7E-A260-4DE8-ADCA-FB906A99F76C}"/>
              </a:ext>
            </a:extLst>
          </p:cNvPr>
          <p:cNvSpPr txBox="1"/>
          <p:nvPr/>
        </p:nvSpPr>
        <p:spPr>
          <a:xfrm>
            <a:off x="352425" y="1238250"/>
            <a:ext cx="115157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“If Christ has not been raised, your faith is futile; you are still in your sins”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Cor. 15:17). </a:t>
            </a:r>
          </a:p>
          <a:p>
            <a:endParaRPr lang="en-GB" sz="2400" b="1" kern="1400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indent="-542925">
              <a:buFont typeface="+mj-lt"/>
              <a:buAutoNum type="arabicPeriod"/>
            </a:pPr>
            <a:r>
              <a:rPr lang="en-GB" sz="32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fact, not feelings!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Resurrection Day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Moved s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tone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Empty tomb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59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A0FEF0C0-5D23-4117-A3A1-4CAB25D760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62D123-5B58-4EA3-877E-5DA1CB591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217488"/>
            <a:ext cx="5667375" cy="1020762"/>
          </a:xfrm>
        </p:spPr>
        <p:txBody>
          <a:bodyPr anchor="t">
            <a:normAutofit/>
          </a:bodyPr>
          <a:lstStyle/>
          <a:p>
            <a:pPr algn="r"/>
            <a: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See! What a morning!</a:t>
            </a:r>
            <a:b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24:1-12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4BA7E-A260-4DE8-ADCA-FB906A99F76C}"/>
              </a:ext>
            </a:extLst>
          </p:cNvPr>
          <p:cNvSpPr txBox="1"/>
          <p:nvPr/>
        </p:nvSpPr>
        <p:spPr>
          <a:xfrm>
            <a:off x="352425" y="1238250"/>
            <a:ext cx="1151572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“If Christ has not been raised, your faith is futile; you are still in your sins”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Cor. 15:17). </a:t>
            </a:r>
          </a:p>
          <a:p>
            <a:endParaRPr lang="en-GB" sz="2400" b="1" kern="1400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indent="-542925">
              <a:buFont typeface="+mj-lt"/>
              <a:buAutoNum type="arabicPeriod"/>
            </a:pPr>
            <a:r>
              <a:rPr lang="en-GB" sz="32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fact, not feelings!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Resurrection Day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Moved s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tone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Empty tomb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Angel’s testimony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0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A0FEF0C0-5D23-4117-A3A1-4CAB25D760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62D123-5B58-4EA3-877E-5DA1CB591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217488"/>
            <a:ext cx="5667375" cy="1020762"/>
          </a:xfrm>
        </p:spPr>
        <p:txBody>
          <a:bodyPr anchor="t">
            <a:normAutofit/>
          </a:bodyPr>
          <a:lstStyle/>
          <a:p>
            <a:pPr algn="r"/>
            <a: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See! What a morning!</a:t>
            </a:r>
            <a:b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24:1-12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4BA7E-A260-4DE8-ADCA-FB906A99F76C}"/>
              </a:ext>
            </a:extLst>
          </p:cNvPr>
          <p:cNvSpPr txBox="1"/>
          <p:nvPr/>
        </p:nvSpPr>
        <p:spPr>
          <a:xfrm>
            <a:off x="352425" y="1238250"/>
            <a:ext cx="1151572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“If Christ has not been raised, your faith is futile; you are still in your sins”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Cor. 15:17). </a:t>
            </a:r>
          </a:p>
          <a:p>
            <a:endParaRPr lang="en-GB" sz="2400" b="1" kern="1400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indent="-542925">
              <a:buFont typeface="+mj-lt"/>
              <a:buAutoNum type="arabicPeriod"/>
            </a:pPr>
            <a:r>
              <a:rPr lang="en-GB" sz="32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fact, not feelings!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Resurrection Day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Moved s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tone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Empty tomb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Angel’s testimony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predictions</a:t>
            </a:r>
            <a:endParaRPr lang="en-GB" sz="28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9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A0FEF0C0-5D23-4117-A3A1-4CAB25D760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62D123-5B58-4EA3-877E-5DA1CB591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217488"/>
            <a:ext cx="5667375" cy="1087610"/>
          </a:xfrm>
        </p:spPr>
        <p:txBody>
          <a:bodyPr anchor="t">
            <a:normAutofit/>
          </a:bodyPr>
          <a:lstStyle/>
          <a:p>
            <a:pPr algn="r"/>
            <a: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See! What a morning!</a:t>
            </a:r>
            <a:br>
              <a:rPr lang="en-GB" sz="36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50800">
                    <a:srgbClr val="FFFF00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24:1-12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4BA7E-A260-4DE8-ADCA-FB906A99F76C}"/>
              </a:ext>
            </a:extLst>
          </p:cNvPr>
          <p:cNvSpPr txBox="1"/>
          <p:nvPr/>
        </p:nvSpPr>
        <p:spPr>
          <a:xfrm>
            <a:off x="352425" y="1238250"/>
            <a:ext cx="115157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“If Christ has not been raised, your faith is futile; you are still in your sins”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Cor. 15:17). </a:t>
            </a:r>
          </a:p>
          <a:p>
            <a:endParaRPr lang="en-GB" sz="2400" b="1" kern="1400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indent="-542925">
              <a:buFont typeface="+mj-lt"/>
              <a:buAutoNum type="arabicPeriod"/>
            </a:pPr>
            <a:r>
              <a:rPr lang="en-GB" sz="3200" b="1" kern="1400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based on fact, not feelings!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Resurrection Day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Moved s</a:t>
            </a: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tone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Empty tomb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Angel’s testimony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4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predictions</a:t>
            </a:r>
          </a:p>
          <a:p>
            <a:pPr marL="1076325" lvl="1" indent="-533400">
              <a:buFont typeface="+mj-lt"/>
              <a:buAutoNum type="alphaLcPeriod"/>
            </a:pPr>
            <a:r>
              <a:rPr lang="en-GB" sz="2800" b="1" kern="1400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Women’s testimony</a:t>
            </a:r>
            <a:endParaRPr lang="en-GB" sz="28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04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966</Words>
  <Application>Microsoft Office PowerPoint</Application>
  <PresentationFormat>Widescreen</PresentationFormat>
  <Paragraphs>131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Office Theme</vt:lpstr>
      <vt:lpstr>See! What a morning! Luke 24:1-12</vt:lpstr>
      <vt:lpstr>See! What a morning! Luke 24:1-12</vt:lpstr>
      <vt:lpstr>See! What a morning! Luke 24:1-12</vt:lpstr>
      <vt:lpstr>See! What a morning! Luke 24:1-12</vt:lpstr>
      <vt:lpstr>See! What a morning! Luke 24:1-12</vt:lpstr>
      <vt:lpstr>See! What a morning! Luke 24:1-12</vt:lpstr>
      <vt:lpstr>See! What a morning! Luke 24:1-12</vt:lpstr>
      <vt:lpstr>See! What a morning! Luke 24:1-12</vt:lpstr>
      <vt:lpstr>See! What a morning! Luke 24:1-12</vt:lpstr>
      <vt:lpstr>See! What a morning! Luke 24:1-12</vt:lpstr>
      <vt:lpstr>See! What a morning! Luke 24:1-12</vt:lpstr>
      <vt:lpstr>See! What a morning! Luke 24:1-12</vt:lpstr>
      <vt:lpstr>See! What a morning! Luke 24:1-12</vt:lpstr>
      <vt:lpstr>See! What a morning! Luke 24:1-12</vt:lpstr>
      <vt:lpstr>See! What a morning! Luke 24:1-12</vt:lpstr>
      <vt:lpstr>See! What a morning! Luke 24:1-12</vt:lpstr>
      <vt:lpstr>See! What a morning! Luke 24:1-12</vt:lpstr>
      <vt:lpstr>See! What a morning! Luke 24:1-12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Oh! What a morning! Luke 24:1-12</dc:title>
  <dc:creator>Colin Howells</dc:creator>
  <cp:lastModifiedBy>Josh Tanton</cp:lastModifiedBy>
  <cp:revision>10</cp:revision>
  <dcterms:created xsi:type="dcterms:W3CDTF">2021-03-18T10:58:50Z</dcterms:created>
  <dcterms:modified xsi:type="dcterms:W3CDTF">2021-04-04T10:34:41Z</dcterms:modified>
</cp:coreProperties>
</file>